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2" r:id="rId7"/>
    <p:sldId id="261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443D"/>
    <a:srgbClr val="04135A"/>
    <a:srgbClr val="01010D"/>
    <a:srgbClr val="060F54"/>
    <a:srgbClr val="214D63"/>
    <a:srgbClr val="05101A"/>
    <a:srgbClr val="023249"/>
    <a:srgbClr val="0378A4"/>
    <a:srgbClr val="000002"/>
    <a:srgbClr val="24CD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96" y="9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213F-C79B-4A0F-9E80-8F6251646CCD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8C9A-9D5E-4E55-B8D5-A6C1C1C38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2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213F-C79B-4A0F-9E80-8F6251646CCD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8C9A-9D5E-4E55-B8D5-A6C1C1C38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81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213F-C79B-4A0F-9E80-8F6251646CCD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8C9A-9D5E-4E55-B8D5-A6C1C1C38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03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213F-C79B-4A0F-9E80-8F6251646CCD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8C9A-9D5E-4E55-B8D5-A6C1C1C38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16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213F-C79B-4A0F-9E80-8F6251646CCD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8C9A-9D5E-4E55-B8D5-A6C1C1C38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99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213F-C79B-4A0F-9E80-8F6251646CCD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8C9A-9D5E-4E55-B8D5-A6C1C1C38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76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213F-C79B-4A0F-9E80-8F6251646CCD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8C9A-9D5E-4E55-B8D5-A6C1C1C38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720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213F-C79B-4A0F-9E80-8F6251646CCD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8C9A-9D5E-4E55-B8D5-A6C1C1C38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270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213F-C79B-4A0F-9E80-8F6251646CCD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8C9A-9D5E-4E55-B8D5-A6C1C1C38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04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213F-C79B-4A0F-9E80-8F6251646CCD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8C9A-9D5E-4E55-B8D5-A6C1C1C38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25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213F-C79B-4A0F-9E80-8F6251646CCD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8C9A-9D5E-4E55-B8D5-A6C1C1C38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60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E213F-C79B-4A0F-9E80-8F6251646CCD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68C9A-9D5E-4E55-B8D5-A6C1C1C38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100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052" y="301300"/>
            <a:ext cx="8182098" cy="6274822"/>
          </a:xfrm>
          <a:prstGeom prst="rect">
            <a:avLst/>
          </a:prstGeom>
          <a:effectLst>
            <a:softEdge rad="685800"/>
          </a:effec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213268"/>
            <a:ext cx="9144000" cy="63685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solidFill>
                  <a:srgbClr val="24CDE4"/>
                </a:solidFill>
              </a:rPr>
              <a:t>A Game by Samantha-Jade Kennedy</a:t>
            </a:r>
          </a:p>
          <a:p>
            <a:r>
              <a:rPr lang="en-US" dirty="0" smtClean="0">
                <a:solidFill>
                  <a:srgbClr val="24CDE4"/>
                </a:solidFill>
              </a:rPr>
              <a:t>VGTG Class 10/26/2018</a:t>
            </a:r>
            <a:endParaRPr lang="en-US" dirty="0">
              <a:solidFill>
                <a:srgbClr val="24CDE4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35431"/>
            <a:ext cx="9144000" cy="4339525"/>
          </a:xfrm>
        </p:spPr>
        <p:txBody>
          <a:bodyPr anchor="t">
            <a:noAutofit/>
          </a:bodyPr>
          <a:lstStyle/>
          <a:p>
            <a:r>
              <a:rPr lang="en-US" sz="126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Harrington" panose="04040505050A02020702" pitchFamily="82" charset="0"/>
              </a:rPr>
              <a:t>Mermaid’s</a:t>
            </a:r>
            <a:r>
              <a:rPr lang="en-US" sz="117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Harrington" panose="04040505050A02020702" pitchFamily="82" charset="0"/>
              </a:rPr>
              <a:t/>
            </a:r>
            <a:br>
              <a:rPr lang="en-US" sz="117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Harrington" panose="04040505050A02020702" pitchFamily="82" charset="0"/>
              </a:rPr>
            </a:br>
            <a:r>
              <a:rPr lang="en-US" sz="8100" dirty="0">
                <a:solidFill>
                  <a:schemeClr val="accent4">
                    <a:lumMod val="40000"/>
                    <a:lumOff val="60000"/>
                  </a:schemeClr>
                </a:solidFill>
                <a:latin typeface="Harrington" panose="04040505050A02020702" pitchFamily="82" charset="0"/>
              </a:rPr>
              <a:t/>
            </a:r>
            <a:br>
              <a:rPr lang="en-US" sz="8100" dirty="0">
                <a:solidFill>
                  <a:schemeClr val="accent4">
                    <a:lumMod val="40000"/>
                    <a:lumOff val="60000"/>
                  </a:schemeClr>
                </a:solidFill>
                <a:latin typeface="Harrington" panose="04040505050A02020702" pitchFamily="82" charset="0"/>
              </a:rPr>
            </a:br>
            <a:r>
              <a:rPr lang="en-US" sz="117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Harrington" panose="04040505050A02020702" pitchFamily="82" charset="0"/>
              </a:rPr>
              <a:t>Tears</a:t>
            </a:r>
            <a:endParaRPr lang="en-US" sz="11700" dirty="0">
              <a:solidFill>
                <a:schemeClr val="accent4">
                  <a:lumMod val="40000"/>
                  <a:lumOff val="60000"/>
                </a:schemeClr>
              </a:solidFill>
              <a:latin typeface="Harrington" panose="04040505050A0202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457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5101A"/>
            </a:gs>
            <a:gs pos="0">
              <a:srgbClr val="214D6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0976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56000">
              <a:srgbClr val="023249"/>
            </a:gs>
            <a:gs pos="100000">
              <a:srgbClr val="05101A"/>
            </a:gs>
            <a:gs pos="0">
              <a:srgbClr val="214D6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0649" y="736270"/>
            <a:ext cx="10426535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3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Walkthrough</a:t>
            </a:r>
          </a:p>
          <a:p>
            <a:pPr algn="ctr"/>
            <a:endParaRPr lang="en-US" sz="2700" dirty="0">
              <a:solidFill>
                <a:schemeClr val="bg1"/>
              </a:solidFill>
            </a:endParaRPr>
          </a:p>
          <a:p>
            <a:pPr algn="ctr"/>
            <a:r>
              <a:rPr lang="en-US" sz="3600" dirty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-</a:t>
            </a:r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Story-</a:t>
            </a:r>
          </a:p>
          <a:p>
            <a:pPr algn="ctr"/>
            <a:endParaRPr lang="en-US" dirty="0" smtClean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-Gameplay &amp; General Info-</a:t>
            </a:r>
          </a:p>
          <a:p>
            <a:pPr algn="ctr"/>
            <a:endParaRPr lang="en-US" dirty="0" smtClean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-Objectives-</a:t>
            </a:r>
          </a:p>
          <a:p>
            <a:pPr algn="ctr"/>
            <a:endParaRPr lang="en-US" dirty="0" smtClean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-Development Requirements and Timeline-</a:t>
            </a:r>
          </a:p>
          <a:p>
            <a:pPr algn="ctr"/>
            <a:endParaRPr lang="en-US" dirty="0" smtClean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-Summary-</a:t>
            </a:r>
          </a:p>
        </p:txBody>
      </p:sp>
    </p:spTree>
    <p:extLst>
      <p:ext uri="{BB962C8B-B14F-4D97-AF65-F5344CB8AC3E}">
        <p14:creationId xmlns:p14="http://schemas.microsoft.com/office/powerpoint/2010/main" val="1109737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5101A"/>
            </a:gs>
            <a:gs pos="0">
              <a:srgbClr val="214D6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effectLst>
            <a:outerShdw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2650210" y="340963"/>
            <a:ext cx="6707546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3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-Story-</a:t>
            </a:r>
          </a:p>
          <a:p>
            <a:pPr algn="ctr"/>
            <a:endParaRPr 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You are a noble merperson, a friend to the heir. </a:t>
            </a: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One day as you are heading out to see them, you are overtaken by a wave of cold and darkness. Suddenly the whole palace is covered in dark ice.</a:t>
            </a:r>
          </a:p>
        </p:txBody>
      </p:sp>
    </p:spTree>
    <p:extLst>
      <p:ext uri="{BB962C8B-B14F-4D97-AF65-F5344CB8AC3E}">
        <p14:creationId xmlns:p14="http://schemas.microsoft.com/office/powerpoint/2010/main" val="3946589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5101A"/>
            </a:gs>
            <a:gs pos="0">
              <a:srgbClr val="214D6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87000"/>
                    </a14:imgEffect>
                    <a14:imgEffect>
                      <a14:brightnessContrast bright="-85000" contrast="-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glow rad="127000">
              <a:srgbClr val="1B443D"/>
            </a:glow>
            <a:outerShdw blurRad="50800" dist="50800" dir="5400000" algn="ctr" rotWithShape="0">
              <a:srgbClr val="000000"/>
            </a:outerShdw>
            <a:softEdge rad="0"/>
          </a:effectLst>
        </p:spPr>
      </p:pic>
      <p:sp>
        <p:nvSpPr>
          <p:cNvPr id="4" name="TextBox 3"/>
          <p:cNvSpPr txBox="1"/>
          <p:nvPr/>
        </p:nvSpPr>
        <p:spPr>
          <a:xfrm>
            <a:off x="3130658" y="475013"/>
            <a:ext cx="62148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Only </a:t>
            </a:r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you can save your friends and family.</a:t>
            </a: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Will you dare the long and dangerous journey through the deep</a:t>
            </a:r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?</a:t>
            </a:r>
          </a:p>
          <a:p>
            <a:pPr algn="ctr"/>
            <a:endParaRPr 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684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5101A"/>
            </a:gs>
            <a:gs pos="0">
              <a:srgbClr val="214D6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3471" y="216975"/>
            <a:ext cx="11747715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3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Gameplay &amp; General Info</a:t>
            </a:r>
          </a:p>
          <a:p>
            <a:pPr algn="ctr"/>
            <a:endParaRPr 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This game is an RPG designed for PC or Console</a:t>
            </a:r>
          </a:p>
          <a:p>
            <a:pPr algn="ctr"/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Choose an avatar, many customizations available</a:t>
            </a:r>
          </a:p>
          <a:p>
            <a:pPr algn="ctr"/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Choose your first weapon </a:t>
            </a: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 Sword (mele), Trident (magic) or Spear (ranged)</a:t>
            </a:r>
          </a:p>
          <a:p>
            <a:pPr algn="ctr"/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Collect other weapons an Items throughout the game </a:t>
            </a: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Can you master them all?</a:t>
            </a:r>
            <a:endParaRPr 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788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5101A"/>
            </a:gs>
            <a:gs pos="0">
              <a:srgbClr val="214D6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6271" y="261257"/>
            <a:ext cx="1075904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Explore a stunning 3D world where you can move in all directions, not just along the ground.</a:t>
            </a:r>
          </a:p>
          <a:p>
            <a:pPr algn="ctr"/>
            <a:endParaRPr 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Find collectables and open treasure chests to reveal helpful Items</a:t>
            </a:r>
          </a:p>
          <a:p>
            <a:pPr algn="ctr"/>
            <a:endParaRPr 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Battle creatures of darkness.</a:t>
            </a: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 Fight to save creatures that will help you along the way</a:t>
            </a:r>
          </a:p>
          <a:p>
            <a:pPr algn="ctr"/>
            <a:endParaRPr 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  <a:p>
            <a:pPr algn="ctr"/>
            <a:endParaRPr 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221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1010D"/>
            </a:gs>
            <a:gs pos="0">
              <a:srgbClr val="04135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347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7096" y="130628"/>
            <a:ext cx="11257808" cy="660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3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Objectives</a:t>
            </a:r>
          </a:p>
          <a:p>
            <a:pPr algn="ctr"/>
            <a:endParaRPr 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Save the Kingdom!</a:t>
            </a: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Defeat the terrible Sea monster</a:t>
            </a:r>
          </a:p>
          <a:p>
            <a:pPr algn="ctr"/>
            <a:endParaRPr lang="en-US" dirty="0" smtClean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Collect Items to complete collections and earn special rewards</a:t>
            </a:r>
          </a:p>
          <a:p>
            <a:pPr algn="ctr"/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Learn new skills and acquire legendary Items</a:t>
            </a:r>
          </a:p>
          <a:p>
            <a:pPr algn="ctr"/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Choose to Marry the heir or Conquer the Kingdom</a:t>
            </a:r>
          </a:p>
          <a:p>
            <a:pPr algn="ctr"/>
            <a:endParaRPr lang="en-US" dirty="0" smtClean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arrington" panose="04040505050A02020702" pitchFamily="82" charset="0"/>
              </a:rPr>
              <a:t>Learn to walk on land and continue exploring.</a:t>
            </a:r>
            <a:endParaRPr 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Harrington" panose="04040505050A0202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832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5101A"/>
            </a:gs>
            <a:gs pos="0">
              <a:srgbClr val="214D6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5977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5101A"/>
            </a:gs>
            <a:gs pos="0">
              <a:srgbClr val="214D6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3954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236</Words>
  <Application>Microsoft Office PowerPoint</Application>
  <PresentationFormat>Widescreen</PresentationFormat>
  <Paragraphs>49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Harrington</vt:lpstr>
      <vt:lpstr>Office Theme</vt:lpstr>
      <vt:lpstr>Mermaid’s  Tears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Mermaid’s  Tears</dc:title>
  <dc:creator>Sam Kennedy</dc:creator>
  <cp:lastModifiedBy>Sam Kennedy</cp:lastModifiedBy>
  <cp:revision>19</cp:revision>
  <dcterms:created xsi:type="dcterms:W3CDTF">2018-10-23T18:23:57Z</dcterms:created>
  <dcterms:modified xsi:type="dcterms:W3CDTF">2018-10-24T20:26:16Z</dcterms:modified>
</cp:coreProperties>
</file>